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9" r:id="rId11"/>
    <p:sldId id="265" r:id="rId12"/>
    <p:sldId id="264" r:id="rId13"/>
    <p:sldId id="267" r:id="rId14"/>
    <p:sldId id="266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中間スタイル 4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55"/>
  </p:normalViewPr>
  <p:slideViewPr>
    <p:cSldViewPr snapToGrid="0" snapToObjects="1">
      <p:cViewPr>
        <p:scale>
          <a:sx n="111" d="100"/>
          <a:sy n="111" d="100"/>
        </p:scale>
        <p:origin x="40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BF986-BC59-864E-A17C-C99DC6CB28E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FF8E7-05C5-0E42-87DC-B590642B3BB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4692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61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50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048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4001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64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7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8508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18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62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42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C895-A2FE-5640-AAF7-2B1E022394D2}" type="datetimeFigureOut">
              <a:rPr kumimoji="1" lang="ja-JP" altLang="en-US" smtClean="0"/>
              <a:t>2017/6/4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364D5-66F4-E749-80E1-AE4B27F5AE7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3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chemeClr val="accent5">
                    <a:lumMod val="50000"/>
                  </a:schemeClr>
                </a:solidFill>
              </a:rPr>
              <a:t>Beginning R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lang="en-US" altLang="ja-JP" b="1" dirty="0" err="1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lang="en-US" altLang="ja-JP" b="1" dirty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Introduction to R concepts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32489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157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Common Operations</a:t>
            </a:r>
            <a:endParaRPr kumimoji="1" lang="ja-JP" altLang="en-US" b="1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507539"/>
              </p:ext>
            </p:extLst>
          </p:nvPr>
        </p:nvGraphicFramePr>
        <p:xfrm>
          <a:off x="838200" y="1690688"/>
          <a:ext cx="10515600" cy="266192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summary(x)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Displays summary information (basic statistics)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library(“X”)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Loads a library that’s already installed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</a:t>
                      </a:r>
                      <a:r>
                        <a:rPr kumimoji="1" lang="en-US" altLang="ja-JP" dirty="0" smtClean="0"/>
                        <a:t>(“X”)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a package from CRAN (or other resource)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help(x)</a:t>
                      </a:r>
                    </a:p>
                    <a:p>
                      <a:r>
                        <a:rPr kumimoji="1" lang="en-US" altLang="ja-JP" dirty="0" smtClean="0"/>
                        <a:t>?x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Display help documentation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82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b="1" dirty="0" smtClean="0"/>
              <a:t>CRAN Overview</a:t>
            </a:r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6892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CRAN?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Main package management option for R</a:t>
            </a:r>
          </a:p>
          <a:p>
            <a:pPr lvl="1"/>
            <a:r>
              <a:rPr kumimoji="1" lang="en-US" altLang="ja-JP" dirty="0" smtClean="0"/>
              <a:t>Can install packages system wide, or for the user.</a:t>
            </a:r>
          </a:p>
          <a:p>
            <a:pPr lvl="1"/>
            <a:r>
              <a:rPr lang="en-US" altLang="ja-JP" dirty="0" smtClean="0"/>
              <a:t>Can use </a:t>
            </a:r>
            <a:r>
              <a:rPr lang="en-US" altLang="ja-JP" dirty="0" err="1" smtClean="0"/>
              <a:t>pakrat</a:t>
            </a:r>
            <a:r>
              <a:rPr lang="en-US" altLang="ja-JP" dirty="0" smtClean="0"/>
              <a:t> to keep packages with solution.</a:t>
            </a:r>
          </a:p>
          <a:p>
            <a:pPr lvl="1"/>
            <a:endParaRPr lang="en-US" altLang="ja-JP" dirty="0" smtClean="0"/>
          </a:p>
          <a:p>
            <a:r>
              <a:rPr kumimoji="1" lang="en-US" altLang="ja-JP" dirty="0" smtClean="0"/>
              <a:t>Syntax</a:t>
            </a:r>
          </a:p>
          <a:p>
            <a:endParaRPr kumimoji="1" lang="en-US" altLang="ja-JP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690220"/>
              </p:ext>
            </p:extLst>
          </p:nvPr>
        </p:nvGraphicFramePr>
        <p:xfrm>
          <a:off x="838200" y="4257778"/>
          <a:ext cx="10515600" cy="14630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257800"/>
                <a:gridCol w="5257800"/>
              </a:tblGrid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(“PKG_NAME”)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called PKG_NAME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install.packages</a:t>
                      </a:r>
                      <a:r>
                        <a:rPr kumimoji="1" lang="en-US" altLang="ja-JP" dirty="0" smtClean="0"/>
                        <a:t>(c(“PKG_A”, “PKG_B”))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2 packages, PKG_A, PKG_B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Installs 1 package, PKG_NAME, from </a:t>
                      </a:r>
                      <a:r>
                        <a:rPr kumimoji="1" lang="en-US" altLang="ja-JP" dirty="0" err="1" smtClean="0"/>
                        <a:t>Github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525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and Operations with 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lang="en-US" altLang="ja-JP" b="1" dirty="0" smtClean="0"/>
              <a:t>Data Structures in R</a:t>
            </a:r>
            <a:endParaRPr lang="en-US" altLang="ja-JP" b="1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960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60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1780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Simple Arithmetic with R</a:t>
            </a:r>
          </a:p>
          <a:p>
            <a:r>
              <a:rPr lang="en-US" altLang="ja-JP" dirty="0" smtClean="0"/>
              <a:t>CRAN Overview</a:t>
            </a:r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147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5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9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Simple Arithmetic and Operations with R</a:t>
            </a:r>
          </a:p>
          <a:p>
            <a:r>
              <a:rPr lang="en-US" altLang="ja-JP" dirty="0" smtClean="0"/>
              <a:t>CRAN Overview</a:t>
            </a:r>
            <a:endParaRPr lang="en-US" altLang="ja-JP" dirty="0" smtClean="0"/>
          </a:p>
          <a:p>
            <a:r>
              <a:rPr lang="en-US" altLang="ja-JP" dirty="0" smtClean="0"/>
              <a:t>Data Structures in R</a:t>
            </a:r>
            <a:endParaRPr lang="en-US" altLang="ja-JP" dirty="0" smtClean="0"/>
          </a:p>
          <a:p>
            <a:r>
              <a:rPr kumimoji="1" lang="en-US" altLang="ja-JP" dirty="0" smtClean="0"/>
              <a:t>Plotting with Standard </a:t>
            </a:r>
            <a:r>
              <a:rPr lang="en-US" altLang="ja-JP" dirty="0"/>
              <a:t>L</a:t>
            </a:r>
            <a:r>
              <a:rPr kumimoji="1" lang="en-US" altLang="ja-JP" dirty="0" smtClean="0"/>
              <a:t>ibraries</a:t>
            </a:r>
          </a:p>
          <a:p>
            <a:r>
              <a:rPr kumimoji="1" lang="en-US" altLang="ja-JP" dirty="0" smtClean="0"/>
              <a:t>Working with Libraries</a:t>
            </a:r>
          </a:p>
          <a:p>
            <a:r>
              <a:rPr lang="en-US" altLang="ja-JP" dirty="0" smtClean="0"/>
              <a:t>Plotting with GGPlot2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32826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84153"/>
            <a:ext cx="10515600" cy="1325563"/>
          </a:xfrm>
        </p:spPr>
        <p:txBody>
          <a:bodyPr/>
          <a:lstStyle/>
          <a:p>
            <a:r>
              <a:rPr lang="en-US" altLang="ja-JP" b="1" dirty="0" smtClean="0"/>
              <a:t>Simple Arithmetic and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31365"/>
              </p:ext>
            </p:extLst>
          </p:nvPr>
        </p:nvGraphicFramePr>
        <p:xfrm>
          <a:off x="838200" y="1709716"/>
          <a:ext cx="10515600" cy="384556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&lt;- Y</a:t>
                      </a:r>
                    </a:p>
                    <a:p>
                      <a:r>
                        <a:rPr kumimoji="1" lang="en-US" altLang="ja-JP" dirty="0" smtClean="0"/>
                        <a:t>X = Y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/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*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+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-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40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/>
              <a:t>Comparison Operations with R</a:t>
            </a:r>
            <a:endParaRPr kumimoji="1" lang="ja-JP" altLang="en-US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635275"/>
              </p:ext>
            </p:extLst>
          </p:nvPr>
        </p:nvGraphicFramePr>
        <p:xfrm>
          <a:off x="838200" y="1690688"/>
          <a:ext cx="10515600" cy="3571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5680744"/>
                <a:gridCol w="4834856"/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Operation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</a:t>
                      </a:r>
                      <a:r>
                        <a:rPr kumimoji="1" lang="en-US" altLang="ja-JP" baseline="0" dirty="0" smtClean="0"/>
                        <a:t> Y</a:t>
                      </a:r>
                      <a:endParaRPr kumimoji="1" lang="en-US" altLang="ja-JP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Assignment operators (Order of operations differences)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&gt;=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Division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Multiplication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&lt;=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Addition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 == Y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Subtraction</a:t>
                      </a:r>
                    </a:p>
                    <a:p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432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</TotalTime>
  <Words>413</Words>
  <Application>Microsoft Macintosh PowerPoint</Application>
  <PresentationFormat>ワイド画面</PresentationFormat>
  <Paragraphs>110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Yu Gothic</vt:lpstr>
      <vt:lpstr>Yu Gothic Light</vt:lpstr>
      <vt:lpstr>Arial</vt:lpstr>
      <vt:lpstr>ホワイト</vt:lpstr>
      <vt:lpstr>Beginning R 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PowerPoint プレゼンテーション</vt:lpstr>
      <vt:lpstr>Simple Arithmetic and Operations with R</vt:lpstr>
      <vt:lpstr>Comparison Operations with R</vt:lpstr>
      <vt:lpstr>PowerPoint プレゼンテーション</vt:lpstr>
      <vt:lpstr>Common Operations</vt:lpstr>
      <vt:lpstr>PowerPoint プレゼンテーション</vt:lpstr>
      <vt:lpstr>What is CRAN?</vt:lpstr>
      <vt:lpstr>PowerPoint プレゼンテーション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R R, Rstudio, Shiny </dc:title>
  <dc:creator>David Thole</dc:creator>
  <cp:lastModifiedBy>David Thole</cp:lastModifiedBy>
  <cp:revision>16</cp:revision>
  <dcterms:created xsi:type="dcterms:W3CDTF">2017-06-04T17:46:02Z</dcterms:created>
  <dcterms:modified xsi:type="dcterms:W3CDTF">2017-06-08T15:21:50Z</dcterms:modified>
</cp:coreProperties>
</file>

<file path=docProps/thumbnail.jpeg>
</file>